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d69298080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d69298080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d69298080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d69298080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d69298080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d69298080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328f33e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328f33e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328f33e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328f33e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328f33e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328f33e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328f33e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328f33e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328f33eb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328f33eb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328f33e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328f33e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328f33eb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328f33eb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d032e685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d032e685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328f33eb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328f33eb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328f33eb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328f33eb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328f33eb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328f33eb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328f33eb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328f33eb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328f33eb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328f33eb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328f33eb6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328f33eb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328f33eb6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328f33eb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328f33eb6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328f33eb6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328f33eb6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328f33eb6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328f33eb6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328f33eb6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032e685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032e685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328f33eb6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328f33eb6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328f33eb6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328f33eb6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328f33eb6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328f33eb6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328f33eb6_3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328f33eb6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328f33eb6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328f33eb6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d032e685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d032e685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d032e685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d032e685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cf8ac0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ccf8ac0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d032e68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d032e68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d032e685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d032e685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d6929808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d6929808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Relationship Id="rId4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4710-5710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97175"/>
            <a:ext cx="85206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Philpatrick Gallegos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pgallegos6@live.nmhu.edu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14"/>
            <a:ext cx="9144001" cy="432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14"/>
            <a:ext cx="9144001" cy="432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14"/>
            <a:ext cx="9144001" cy="432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EE6123"/>
                </a:solidFill>
                <a:highlight>
                  <a:srgbClr val="FFFFFF"/>
                </a:highlight>
              </a:rPr>
              <a:t>bit.ly/CS4710-5710AI</a:t>
            </a:r>
            <a:endParaRPr sz="1050">
              <a:solidFill>
                <a:srgbClr val="EE6123"/>
              </a:solidFill>
              <a:highlight>
                <a:srgbClr val="FFFFFF"/>
              </a:highlight>
            </a:endParaRPr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00" y="-2"/>
            <a:ext cx="9144003" cy="49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8650" y="-73975"/>
            <a:ext cx="96726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0" y="0"/>
            <a:ext cx="9144003" cy="508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1575" y="-470450"/>
            <a:ext cx="10647752" cy="55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71575" y="-470450"/>
            <a:ext cx="10647752" cy="55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275" y="804689"/>
            <a:ext cx="9144003" cy="432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5" y="7500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-96450"/>
            <a:ext cx="11740749" cy="57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#2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7200" y="0"/>
            <a:ext cx="10604902" cy="49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0775" y="42875"/>
            <a:ext cx="11955077" cy="540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9350" y="-128575"/>
            <a:ext cx="11751475" cy="521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297"/>
            <a:ext cx="10476298" cy="4956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5750" y="-148975"/>
            <a:ext cx="11772902" cy="538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7175" y="-920496"/>
            <a:ext cx="12816404" cy="6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4101" y="-192875"/>
            <a:ext cx="11705349" cy="55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 rotWithShape="1">
          <a:blip r:embed="rId3">
            <a:alphaModFix/>
          </a:blip>
          <a:srcRect b="19040" l="0" r="0" t="30960"/>
          <a:stretch/>
        </p:blipFill>
        <p:spPr>
          <a:xfrm>
            <a:off x="-910800" y="0"/>
            <a:ext cx="10281274" cy="720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3">
            <a:alphaModFix/>
          </a:blip>
          <a:srcRect b="0" l="10404" r="5412" t="0"/>
          <a:stretch/>
        </p:blipFill>
        <p:spPr>
          <a:xfrm>
            <a:off x="0" y="-411550"/>
            <a:ext cx="9884099" cy="555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1725" y="-191850"/>
            <a:ext cx="10870902" cy="53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14"/>
            <a:ext cx="9144003" cy="432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6475" y="-320425"/>
            <a:ext cx="10902077" cy="54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6200" y="-76675"/>
            <a:ext cx="105503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4400" y="-108800"/>
            <a:ext cx="102106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4475" y="-139300"/>
            <a:ext cx="10621425" cy="4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4501" y="-298997"/>
            <a:ext cx="11647775" cy="55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14"/>
            <a:ext cx="9144003" cy="432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#3</a:t>
            </a:r>
            <a:endParaRPr/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14"/>
            <a:ext cx="9144003" cy="432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14"/>
            <a:ext cx="9144003" cy="432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Lecture #6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8214"/>
            <a:ext cx="9144001" cy="4327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8214"/>
            <a:ext cx="9144001" cy="432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